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Halant"/>
      <p:bold r:id="rId14"/>
    </p:embeddedFont>
    <p:embeddedFont>
      <p:font typeface="Inter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regular.fntdata"/><Relationship Id="rId14" Type="http://schemas.openxmlformats.org/officeDocument/2006/relationships/font" Target="fonts/Halant-bold.fntdata"/><Relationship Id="rId17" Type="http://schemas.openxmlformats.org/officeDocument/2006/relationships/font" Target="fonts/Inter-italic.fntdata"/><Relationship Id="rId16" Type="http://schemas.openxmlformats.org/officeDocument/2006/relationships/font" Target="fonts/Inter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Inter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2bd76810c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32bd76810cc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36e8d1c1e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36e8d1c1e9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2bd76810cc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32bd76810cc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2d58c03ffb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g32d58c03ffb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2d58c03ffb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g32d58c03ffb_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2d59b7214b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32d59b7214b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2d59b7214b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g32d59b7214b_0_2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32d59b7214b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32d59b7214b_0_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 txBox="1"/>
          <p:nvPr/>
        </p:nvSpPr>
        <p:spPr>
          <a:xfrm>
            <a:off x="2104132" y="1792464"/>
            <a:ext cx="70401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ASSESSMENT</a:t>
            </a:r>
            <a:endParaRPr sz="100"/>
          </a:p>
        </p:txBody>
      </p:sp>
      <p:sp>
        <p:nvSpPr>
          <p:cNvPr id="65" name="Google Shape;65;p13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6" name="Google Shape;66;p13"/>
          <p:cNvSpPr txBox="1"/>
          <p:nvPr/>
        </p:nvSpPr>
        <p:spPr>
          <a:xfrm>
            <a:off x="2316976" y="2696604"/>
            <a:ext cx="63126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9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2:</a:t>
            </a:r>
            <a:r>
              <a:rPr b="0" i="0" lang="en" sz="29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Origins of Humanity</a:t>
            </a:r>
            <a:endParaRPr sz="700"/>
          </a:p>
        </p:txBody>
      </p:sp>
      <p:sp>
        <p:nvSpPr>
          <p:cNvPr id="67" name="Google Shape;67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8" name="Google Shape;68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9" name="Google Shape;69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0" name="Google Shape;70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895670" y="1981390"/>
            <a:ext cx="73527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do historians make sense of limited and diverse types of evidence to understand early human life before 8000 BCE?</a:t>
            </a:r>
            <a:endParaRPr i="1" sz="25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ESSENTIAL</a:t>
            </a: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 QUESTION</a:t>
            </a:r>
            <a:endParaRPr sz="7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/>
          <p:nvPr/>
        </p:nvSpPr>
        <p:spPr>
          <a:xfrm>
            <a:off x="772950" y="1224400"/>
            <a:ext cx="76503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Work with a partner to create a digital museum that focuses on a key theme from this unit. You will need to consider how to weave that theme throughout your museum.</a:t>
            </a:r>
            <a:endParaRPr sz="21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Your museum will include TWO rooms, one for each topic:</a:t>
            </a:r>
            <a:endParaRPr sz="21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19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100"/>
              <a:buFont typeface="Inter"/>
              <a:buAutoNum type="arabicPeriod"/>
            </a:pPr>
            <a:r>
              <a:rPr lang="en" sz="2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Evidence of the First Humans</a:t>
            </a:r>
            <a:endParaRPr sz="21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19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100"/>
              <a:buFont typeface="Inter"/>
              <a:buAutoNum type="arabicPeriod"/>
            </a:pPr>
            <a:r>
              <a:rPr lang="en" sz="2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Neolithic Revolution</a:t>
            </a:r>
            <a:endParaRPr sz="21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6" name="Google Shape;96;p15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7" name="Google Shape;97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8" name="Google Shape;98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99" name="Google Shape;99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0" name="Google Shape;100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1" name="Google Shape;101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02" name="Google Shape;102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3" name="Google Shape;103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04" name="Google Shape;104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5" name="Google Shape;105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6" name="Google Shape;106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" name="Google Shape;107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8" name="Google Shape;108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09" name="Google Shape;109;p15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0" name="Google Shape;110;p15"/>
          <p:cNvSpPr txBox="1"/>
          <p:nvPr/>
        </p:nvSpPr>
        <p:spPr>
          <a:xfrm>
            <a:off x="1276990" y="438150"/>
            <a:ext cx="6590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DIGITAL MUSEUM EXHIBIT</a:t>
            </a:r>
            <a:endParaRPr sz="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6"/>
          <p:cNvSpPr txBox="1"/>
          <p:nvPr/>
        </p:nvSpPr>
        <p:spPr>
          <a:xfrm>
            <a:off x="772950" y="1072100"/>
            <a:ext cx="71565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Choose a theme that will be the focus of your museum: 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6" name="Google Shape;116;p1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17" name="Google Shape;117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18" name="Google Shape;118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19" name="Google Shape;119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20" name="Google Shape;120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1" name="Google Shape;121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22" name="Google Shape;122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3" name="Google Shape;123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24" name="Google Shape;124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25" name="Google Shape;125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6" name="Google Shape;126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" name="Google Shape;127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8" name="Google Shape;128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29" name="Google Shape;129;p1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0" name="Google Shape;130;p16"/>
          <p:cNvSpPr txBox="1"/>
          <p:nvPr/>
        </p:nvSpPr>
        <p:spPr>
          <a:xfrm>
            <a:off x="1276990" y="438150"/>
            <a:ext cx="6590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6250" lvl="0" marL="45720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900"/>
              <a:buFont typeface="Halant"/>
              <a:buAutoNum type="arabicPeriod"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CHOOSE A THEME</a:t>
            </a:r>
            <a:endParaRPr sz="400"/>
          </a:p>
        </p:txBody>
      </p:sp>
      <p:sp>
        <p:nvSpPr>
          <p:cNvPr id="131" name="Google Shape;131;p16"/>
          <p:cNvSpPr txBox="1"/>
          <p:nvPr/>
        </p:nvSpPr>
        <p:spPr>
          <a:xfrm>
            <a:off x="802200" y="1389275"/>
            <a:ext cx="6723000" cy="2131200"/>
          </a:xfrm>
          <a:prstGeom prst="rect">
            <a:avLst/>
          </a:prstGeom>
          <a:noFill/>
          <a:ln cap="flat" cmpd="sng" w="19050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Story of Human Evolution</a:t>
            </a:r>
            <a:endParaRPr sz="16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Human Survival &amp; Adaptation</a:t>
            </a:r>
            <a:endParaRPr sz="16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Role of Technology</a:t>
            </a:r>
            <a:endParaRPr sz="16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Community &amp; Social Life</a:t>
            </a:r>
            <a:endParaRPr sz="16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Cultural Expression and Beliefs</a:t>
            </a:r>
            <a:endParaRPr sz="16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Change and Continuity</a:t>
            </a:r>
            <a:endParaRPr sz="16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2" name="Google Shape;132;p16"/>
          <p:cNvSpPr txBox="1"/>
          <p:nvPr/>
        </p:nvSpPr>
        <p:spPr>
          <a:xfrm>
            <a:off x="772950" y="3586600"/>
            <a:ext cx="71565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Think about what you are most interested in from the unit! Remember, you will need to do a little extra research, so don’t be afraid to focus on something you may not know the most about.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7"/>
          <p:cNvSpPr txBox="1"/>
          <p:nvPr/>
        </p:nvSpPr>
        <p:spPr>
          <a:xfrm>
            <a:off x="293125" y="1224400"/>
            <a:ext cx="4048200" cy="32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Consider how your chosen theme fits into </a:t>
            </a:r>
            <a:r>
              <a:rPr lang="en" sz="1900" u="sng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each </a:t>
            </a:r>
            <a:r>
              <a:rPr lang="en" sz="1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of the unit topics. Each room will have </a:t>
            </a:r>
            <a:r>
              <a:rPr lang="en" sz="1900" u="sng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two museum panels.</a:t>
            </a:r>
            <a:endParaRPr sz="1900" u="sng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900"/>
              <a:buFont typeface="Inter"/>
              <a:buChar char="●"/>
            </a:pPr>
            <a:r>
              <a:rPr lang="en" sz="1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Incorporate an image from each panel into your main room slide.</a:t>
            </a:r>
            <a:endParaRPr sz="19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900"/>
              <a:buFont typeface="Inter"/>
              <a:buChar char="●"/>
            </a:pPr>
            <a:r>
              <a:rPr lang="en" sz="1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two ideas/ events/ people do you want to focus on for each topic to highlight your theme?</a:t>
            </a:r>
            <a:endParaRPr sz="19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8" name="Google Shape;138;p17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39" name="Google Shape;139;p1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40" name="Google Shape;140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41" name="Google Shape;141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42" name="Google Shape;142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3" name="Google Shape;143;p1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44" name="Google Shape;144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5" name="Google Shape;145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46" name="Google Shape;146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47" name="Google Shape;147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48" name="Google Shape;148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" name="Google Shape;149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0" name="Google Shape;150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51" name="Google Shape;151;p17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2" name="Google Shape;152;p17"/>
          <p:cNvSpPr txBox="1"/>
          <p:nvPr/>
        </p:nvSpPr>
        <p:spPr>
          <a:xfrm>
            <a:off x="1276990" y="438150"/>
            <a:ext cx="6590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45720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2. CREATE YOUR ROOMS</a:t>
            </a:r>
            <a:endParaRPr sz="400"/>
          </a:p>
        </p:txBody>
      </p:sp>
      <p:pic>
        <p:nvPicPr>
          <p:cNvPr id="153" name="Google Shape;15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46298" y="1397651"/>
            <a:ext cx="4174603" cy="2348187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8"/>
          <p:cNvSpPr txBox="1"/>
          <p:nvPr/>
        </p:nvSpPr>
        <p:spPr>
          <a:xfrm>
            <a:off x="380175" y="1283325"/>
            <a:ext cx="3924000" cy="307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You will need to create a question for each room to engage your audience.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Char char="●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Ask how/ why questions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Char char="●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Get your audience to consider how your theme goes </a:t>
            </a: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beyond</a:t>
            </a: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the information you provided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9" name="Google Shape;159;p18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60" name="Google Shape;160;p1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61" name="Google Shape;161;p1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62" name="Google Shape;162;p1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63" name="Google Shape;163;p1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4" name="Google Shape;164;p1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65" name="Google Shape;165;p1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6" name="Google Shape;166;p1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67" name="Google Shape;167;p1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68" name="Google Shape;168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9" name="Google Shape;169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0" name="Google Shape;170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1" name="Google Shape;171;p1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72" name="Google Shape;172;p18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3" name="Google Shape;173;p18"/>
          <p:cNvSpPr txBox="1"/>
          <p:nvPr/>
        </p:nvSpPr>
        <p:spPr>
          <a:xfrm>
            <a:off x="1276990" y="438150"/>
            <a:ext cx="6590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45720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2. CREATE YOUR ROOMS</a:t>
            </a:r>
            <a:endParaRPr sz="400"/>
          </a:p>
        </p:txBody>
      </p:sp>
      <p:pic>
        <p:nvPicPr>
          <p:cNvPr id="174" name="Google Shape;17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1358337"/>
            <a:ext cx="4174567" cy="234819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9"/>
          <p:cNvSpPr txBox="1"/>
          <p:nvPr/>
        </p:nvSpPr>
        <p:spPr>
          <a:xfrm>
            <a:off x="376425" y="1224400"/>
            <a:ext cx="4195500" cy="31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Each room has two panels that showcases a specific example of how your theme is highlighted in each topic.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Each panel will include: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 title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 brief description (4-5 sentences)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Two images with captions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 quote from a primary or secondary source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0" name="Google Shape;180;p19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1" name="Google Shape;181;p19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82" name="Google Shape;182;p1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83" name="Google Shape;183;p1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84" name="Google Shape;184;p1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5" name="Google Shape;185;p19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86" name="Google Shape;186;p1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7" name="Google Shape;187;p1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88" name="Google Shape;188;p19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89" name="Google Shape;189;p1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90" name="Google Shape;190;p1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2" name="Google Shape;192;p1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93" name="Google Shape;193;p19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4" name="Google Shape;194;p19"/>
          <p:cNvSpPr txBox="1"/>
          <p:nvPr/>
        </p:nvSpPr>
        <p:spPr>
          <a:xfrm>
            <a:off x="1276990" y="438150"/>
            <a:ext cx="6590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45720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3</a:t>
            </a: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. CREATE YOUR PANELS</a:t>
            </a:r>
            <a:endParaRPr sz="400"/>
          </a:p>
        </p:txBody>
      </p:sp>
      <p:pic>
        <p:nvPicPr>
          <p:cNvPr id="195" name="Google Shape;19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37650" y="1409650"/>
            <a:ext cx="4031474" cy="22677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0"/>
          <p:cNvSpPr txBox="1"/>
          <p:nvPr/>
        </p:nvSpPr>
        <p:spPr>
          <a:xfrm>
            <a:off x="386225" y="1224400"/>
            <a:ext cx="3955200" cy="327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Remember your audience!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Try to find images that are interesting and spark questions.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Your audience likely won’t know everything there is to know about the topic, so be sure to provide context– don’t forget to include a brief </a:t>
            </a: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description</a:t>
            </a:r>
            <a:r>
              <a:rPr lang="en" sz="18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of who the quote is from!</a:t>
            </a:r>
            <a:endParaRPr sz="18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1" name="Google Shape;201;p20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2" name="Google Shape;202;p20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03" name="Google Shape;203;p2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04" name="Google Shape;204;p2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05" name="Google Shape;205;p2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6" name="Google Shape;206;p20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07" name="Google Shape;207;p2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8" name="Google Shape;208;p2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09" name="Google Shape;209;p20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10" name="Google Shape;210;p2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11" name="Google Shape;211;p2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2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3" name="Google Shape;213;p20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7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214" name="Google Shape;214;p20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5" name="Google Shape;215;p20"/>
          <p:cNvSpPr txBox="1"/>
          <p:nvPr/>
        </p:nvSpPr>
        <p:spPr>
          <a:xfrm>
            <a:off x="1276990" y="438150"/>
            <a:ext cx="6590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45720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3. CREATE YOUR PANELS</a:t>
            </a:r>
            <a:endParaRPr sz="400"/>
          </a:p>
        </p:txBody>
      </p:sp>
      <p:pic>
        <p:nvPicPr>
          <p:cNvPr id="216" name="Google Shape;21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93850" y="1263658"/>
            <a:ext cx="4217050" cy="2372093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